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2E533-3DF3-401E-9EF4-435279A7B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EE9B00-99C2-4BFE-A5F2-E8E4FC3AC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DE5EBB-CA27-495A-8EBF-E98E63F92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F4BB5B-B780-46EB-B619-D569F0F53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6DC825-01B6-468C-831A-64D49558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72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BC819E-7C7A-440D-AB14-02A4649E7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3DCAA0-7A82-4535-A510-36B023B0E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EBC993-CFEC-464E-A011-2802D08A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030574-AB4F-45E6-BCA9-D15BD529B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6DD9DD-276F-4AE1-9EBD-8A82C97D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76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8093C58-6FA2-4BFA-88BE-4D7841752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F8C516-F260-4BBA-B8C8-D5A87EEBE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45172D-94A0-4D48-BC51-5A2D5EE3D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C9FB06-79A7-4858-8A9A-412896E0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25626C-9D10-4AE8-8A95-78AC021E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91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7F725-ACC6-4DD7-941D-5B805416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01835-4452-4993-8EBD-06A19E8DA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2CE642-4FBC-42D7-8E74-C1EE5636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36E70A-6400-4A75-8908-13FAB5AF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6B78C6-45B8-422C-8242-AE0DFE19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38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3A2F5-4D14-468E-A6AD-A0EE4F0F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0885E5-AFA8-4D36-B7E4-61BAD2629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9FA87F-0C4D-4514-8E22-417B6D0E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42D16A-7B62-4714-93F0-D5D6C41D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009CDF-F363-4C63-97BE-4DA12E67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57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4467A-448A-45BA-827E-C499F671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780694-1C6E-4098-A046-C057EB8B2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5F7738-A2CA-4BF2-8A24-073923C59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FD0124-4001-4CEC-A833-096770DA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FD168E-BBFE-45B9-9CC0-01EC3C63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1F2515-E06C-43CA-9FF8-C9A44B95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6377E-81EC-4950-A74B-ADEBE0F9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26610A-F8C0-400E-8CB3-A05E6B0B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CA2AB0-DFEC-46D0-9965-8225E3009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1B5F5F-8710-46D9-8574-BED6EDA9F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A33AC2-2447-4BCF-8372-3948703EE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80ED9DC-CFFF-4CBC-9803-48FEF1F8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702422-C2E9-4D29-A57B-5833FF81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BED1EF-EB6A-4FB5-86EA-5EFCA2D4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54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DB50C-4F72-464C-A771-82A4105F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6CD2F3D-51C9-42DF-BF93-0C78D76F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005C62-9542-4B4B-8490-E6980DE1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7EB7D5-B379-443F-BD4E-ACE76C86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38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0D7B5A-4985-4060-BFBD-E5FB3477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2A5F86-280C-48A6-B836-1C9F28D8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7E6E64-6CF4-4448-BCCE-6B7EFDC5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1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E733A-072B-44F1-B6D8-6A61ABD5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6DEF15-F16E-4716-8B58-7FB39AA79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D4B538-E1E7-4EC7-B4BC-0AB1E7F3C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24B79A-0947-45FF-9ECD-F8E049077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CD4C384-335F-40E6-932A-78E8C01AE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73090B-E9BA-461A-8CA8-52D8F08B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78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09785-4053-4FB0-95D7-51EC834D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1A26C12-009D-40B4-9222-64F46EEB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552B60-EB48-4FE7-B6D8-4F1A5D303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9002E2-766D-4B51-8E98-240C2526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906295-D579-49F8-9788-7F9C8E85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5EB120-3EA7-4F4D-A3EF-D309CFCC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8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E3918C-27DF-49C4-A1FC-CFAA7735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A586A-8920-4D4A-A561-C0952D81F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2E6F8-7A90-498F-A864-24A74C8B4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DCFE-A129-4162-BE0B-9E031395A5D5}" type="datetimeFigureOut">
              <a:rPr lang="ru-RU" smtClean="0"/>
              <a:t>03.06.2025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D09651-1F58-4EA0-9081-59FB9E12B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84E28C-2284-4679-A814-ED0555E07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A61B3-84EA-44CA-9B7D-FB437A4674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75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215A67-FA71-4B8E-A877-10E05D2C7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8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A278F9-8D26-46CA-B5F9-B9219BFA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88E46E-A006-4733-B857-B09964407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C02F86-B34C-4415-AAE8-C617A3E2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2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027A96-7ED5-4FC2-92E1-D5AB48C6F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1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070C2-8174-4A54-9B86-9E72810AA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98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070C2-8174-4A54-9B86-9E72810AA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67FF83-566F-4A71-B8A9-A73C5A078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23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Черногорова</dc:creator>
  <cp:lastModifiedBy>Анастасия Черногорова</cp:lastModifiedBy>
  <cp:revision>1</cp:revision>
  <dcterms:created xsi:type="dcterms:W3CDTF">2025-06-03T16:47:22Z</dcterms:created>
  <dcterms:modified xsi:type="dcterms:W3CDTF">2025-06-03T16:49:12Z</dcterms:modified>
</cp:coreProperties>
</file>